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97" r:id="rId3"/>
    <p:sldId id="341" r:id="rId4"/>
    <p:sldId id="298" r:id="rId5"/>
    <p:sldId id="299" r:id="rId6"/>
    <p:sldId id="342" r:id="rId7"/>
    <p:sldId id="343" r:id="rId8"/>
    <p:sldId id="300" r:id="rId9"/>
    <p:sldId id="302" r:id="rId10"/>
    <p:sldId id="331" r:id="rId11"/>
    <p:sldId id="344" r:id="rId12"/>
    <p:sldId id="345" r:id="rId13"/>
    <p:sldId id="34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5" d="100"/>
          <a:sy n="85" d="100"/>
        </p:scale>
        <p:origin x="581"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6D635AE-52BD-4FB2-805C-C452BB5D6B7A}" type="datetimeFigureOut">
              <a:rPr lang="en-IN" smtClean="0"/>
              <a:pPr/>
              <a:t>18-10-2022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E59AB6-FA72-4A5B-B82E-00EEFD4095D2}" type="slidenum">
              <a:rPr lang="en-IN" smtClean="0"/>
              <a:pPr/>
              <a:t>‹#›</a:t>
            </a:fld>
            <a:endParaRPr lang="en-IN"/>
          </a:p>
        </p:txBody>
      </p:sp>
    </p:spTree>
    <p:extLst>
      <p:ext uri="{BB962C8B-B14F-4D97-AF65-F5344CB8AC3E}">
        <p14:creationId xmlns:p14="http://schemas.microsoft.com/office/powerpoint/2010/main" val="2400788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D635AE-52BD-4FB2-805C-C452BB5D6B7A}" type="datetimeFigureOut">
              <a:rPr lang="en-IN" smtClean="0"/>
              <a:pPr/>
              <a:t>18-10-2022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E59AB6-FA72-4A5B-B82E-00EEFD4095D2}" type="slidenum">
              <a:rPr lang="en-IN" smtClean="0"/>
              <a:pPr/>
              <a:t>‹#›</a:t>
            </a:fld>
            <a:endParaRPr lang="en-IN"/>
          </a:p>
        </p:txBody>
      </p:sp>
    </p:spTree>
    <p:extLst>
      <p:ext uri="{BB962C8B-B14F-4D97-AF65-F5344CB8AC3E}">
        <p14:creationId xmlns:p14="http://schemas.microsoft.com/office/powerpoint/2010/main" val="1881375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D635AE-52BD-4FB2-805C-C452BB5D6B7A}" type="datetimeFigureOut">
              <a:rPr lang="en-IN" smtClean="0"/>
              <a:pPr/>
              <a:t>18-10-2022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E59AB6-FA72-4A5B-B82E-00EEFD4095D2}" type="slidenum">
              <a:rPr lang="en-IN" smtClean="0"/>
              <a:pPr/>
              <a:t>‹#›</a:t>
            </a:fld>
            <a:endParaRPr lang="en-IN"/>
          </a:p>
        </p:txBody>
      </p:sp>
    </p:spTree>
    <p:extLst>
      <p:ext uri="{BB962C8B-B14F-4D97-AF65-F5344CB8AC3E}">
        <p14:creationId xmlns:p14="http://schemas.microsoft.com/office/powerpoint/2010/main" val="217857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D635AE-52BD-4FB2-805C-C452BB5D6B7A}" type="datetimeFigureOut">
              <a:rPr lang="en-IN" smtClean="0"/>
              <a:pPr/>
              <a:t>18-10-2022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E59AB6-FA72-4A5B-B82E-00EEFD4095D2}" type="slidenum">
              <a:rPr lang="en-IN" smtClean="0"/>
              <a:pPr/>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9334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D635AE-52BD-4FB2-805C-C452BB5D6B7A}" type="datetimeFigureOut">
              <a:rPr lang="en-IN" smtClean="0"/>
              <a:pPr/>
              <a:t>18-10-2022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E59AB6-FA72-4A5B-B82E-00EEFD4095D2}" type="slidenum">
              <a:rPr lang="en-IN" smtClean="0"/>
              <a:pPr/>
              <a:t>‹#›</a:t>
            </a:fld>
            <a:endParaRPr lang="en-IN"/>
          </a:p>
        </p:txBody>
      </p:sp>
    </p:spTree>
    <p:extLst>
      <p:ext uri="{BB962C8B-B14F-4D97-AF65-F5344CB8AC3E}">
        <p14:creationId xmlns:p14="http://schemas.microsoft.com/office/powerpoint/2010/main" val="25225573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6D635AE-52BD-4FB2-805C-C452BB5D6B7A}" type="datetimeFigureOut">
              <a:rPr lang="en-IN" smtClean="0"/>
              <a:pPr/>
              <a:t>18-10-2022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2E59AB6-FA72-4A5B-B82E-00EEFD4095D2}" type="slidenum">
              <a:rPr lang="en-IN" smtClean="0"/>
              <a:pPr/>
              <a:t>‹#›</a:t>
            </a:fld>
            <a:endParaRPr lang="en-IN"/>
          </a:p>
        </p:txBody>
      </p:sp>
    </p:spTree>
    <p:extLst>
      <p:ext uri="{BB962C8B-B14F-4D97-AF65-F5344CB8AC3E}">
        <p14:creationId xmlns:p14="http://schemas.microsoft.com/office/powerpoint/2010/main" val="1012120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6D635AE-52BD-4FB2-805C-C452BB5D6B7A}" type="datetimeFigureOut">
              <a:rPr lang="en-IN" smtClean="0"/>
              <a:pPr/>
              <a:t>18-10-2022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2E59AB6-FA72-4A5B-B82E-00EEFD4095D2}" type="slidenum">
              <a:rPr lang="en-IN" smtClean="0"/>
              <a:pPr/>
              <a:t>‹#›</a:t>
            </a:fld>
            <a:endParaRPr lang="en-IN"/>
          </a:p>
        </p:txBody>
      </p:sp>
    </p:spTree>
    <p:extLst>
      <p:ext uri="{BB962C8B-B14F-4D97-AF65-F5344CB8AC3E}">
        <p14:creationId xmlns:p14="http://schemas.microsoft.com/office/powerpoint/2010/main" val="33519345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D635AE-52BD-4FB2-805C-C452BB5D6B7A}" type="datetimeFigureOut">
              <a:rPr lang="en-IN" smtClean="0"/>
              <a:pPr/>
              <a:t>18-10-2022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E59AB6-FA72-4A5B-B82E-00EEFD4095D2}" type="slidenum">
              <a:rPr lang="en-IN" smtClean="0"/>
              <a:pPr/>
              <a:t>‹#›</a:t>
            </a:fld>
            <a:endParaRPr lang="en-IN"/>
          </a:p>
        </p:txBody>
      </p:sp>
    </p:spTree>
    <p:extLst>
      <p:ext uri="{BB962C8B-B14F-4D97-AF65-F5344CB8AC3E}">
        <p14:creationId xmlns:p14="http://schemas.microsoft.com/office/powerpoint/2010/main" val="2956683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D635AE-52BD-4FB2-805C-C452BB5D6B7A}" type="datetimeFigureOut">
              <a:rPr lang="en-IN" smtClean="0"/>
              <a:pPr/>
              <a:t>18-10-2022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E59AB6-FA72-4A5B-B82E-00EEFD4095D2}" type="slidenum">
              <a:rPr lang="en-IN" smtClean="0"/>
              <a:pPr/>
              <a:t>‹#›</a:t>
            </a:fld>
            <a:endParaRPr lang="en-IN"/>
          </a:p>
        </p:txBody>
      </p:sp>
    </p:spTree>
    <p:extLst>
      <p:ext uri="{BB962C8B-B14F-4D97-AF65-F5344CB8AC3E}">
        <p14:creationId xmlns:p14="http://schemas.microsoft.com/office/powerpoint/2010/main" val="46800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D635AE-52BD-4FB2-805C-C452BB5D6B7A}" type="datetimeFigureOut">
              <a:rPr lang="en-IN" smtClean="0"/>
              <a:pPr/>
              <a:t>18-10-2022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E59AB6-FA72-4A5B-B82E-00EEFD4095D2}" type="slidenum">
              <a:rPr lang="en-IN" smtClean="0"/>
              <a:pPr/>
              <a:t>‹#›</a:t>
            </a:fld>
            <a:endParaRPr lang="en-IN"/>
          </a:p>
        </p:txBody>
      </p:sp>
    </p:spTree>
    <p:extLst>
      <p:ext uri="{BB962C8B-B14F-4D97-AF65-F5344CB8AC3E}">
        <p14:creationId xmlns:p14="http://schemas.microsoft.com/office/powerpoint/2010/main" val="1966057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D635AE-52BD-4FB2-805C-C452BB5D6B7A}" type="datetimeFigureOut">
              <a:rPr lang="en-IN" smtClean="0"/>
              <a:pPr/>
              <a:t>18-10-2022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E59AB6-FA72-4A5B-B82E-00EEFD4095D2}" type="slidenum">
              <a:rPr lang="en-IN" smtClean="0"/>
              <a:pPr/>
              <a:t>‹#›</a:t>
            </a:fld>
            <a:endParaRPr lang="en-IN"/>
          </a:p>
        </p:txBody>
      </p:sp>
    </p:spTree>
    <p:extLst>
      <p:ext uri="{BB962C8B-B14F-4D97-AF65-F5344CB8AC3E}">
        <p14:creationId xmlns:p14="http://schemas.microsoft.com/office/powerpoint/2010/main" val="1401124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D635AE-52BD-4FB2-805C-C452BB5D6B7A}" type="datetimeFigureOut">
              <a:rPr lang="en-IN" smtClean="0"/>
              <a:pPr/>
              <a:t>18-10-2022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E59AB6-FA72-4A5B-B82E-00EEFD4095D2}" type="slidenum">
              <a:rPr lang="en-IN" smtClean="0"/>
              <a:pPr/>
              <a:t>‹#›</a:t>
            </a:fld>
            <a:endParaRPr lang="en-IN"/>
          </a:p>
        </p:txBody>
      </p:sp>
    </p:spTree>
    <p:extLst>
      <p:ext uri="{BB962C8B-B14F-4D97-AF65-F5344CB8AC3E}">
        <p14:creationId xmlns:p14="http://schemas.microsoft.com/office/powerpoint/2010/main" val="906092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D635AE-52BD-4FB2-805C-C452BB5D6B7A}" type="datetimeFigureOut">
              <a:rPr lang="en-IN" smtClean="0"/>
              <a:pPr/>
              <a:t>18-10-2022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2E59AB6-FA72-4A5B-B82E-00EEFD4095D2}" type="slidenum">
              <a:rPr lang="en-IN" smtClean="0"/>
              <a:pPr/>
              <a:t>‹#›</a:t>
            </a:fld>
            <a:endParaRPr lang="en-IN"/>
          </a:p>
        </p:txBody>
      </p:sp>
    </p:spTree>
    <p:extLst>
      <p:ext uri="{BB962C8B-B14F-4D97-AF65-F5344CB8AC3E}">
        <p14:creationId xmlns:p14="http://schemas.microsoft.com/office/powerpoint/2010/main" val="1843855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D635AE-52BD-4FB2-805C-C452BB5D6B7A}" type="datetimeFigureOut">
              <a:rPr lang="en-IN" smtClean="0"/>
              <a:pPr/>
              <a:t>18-10-2022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2E59AB6-FA72-4A5B-B82E-00EEFD4095D2}" type="slidenum">
              <a:rPr lang="en-IN" smtClean="0"/>
              <a:pPr/>
              <a:t>‹#›</a:t>
            </a:fld>
            <a:endParaRPr lang="en-IN"/>
          </a:p>
        </p:txBody>
      </p:sp>
    </p:spTree>
    <p:extLst>
      <p:ext uri="{BB962C8B-B14F-4D97-AF65-F5344CB8AC3E}">
        <p14:creationId xmlns:p14="http://schemas.microsoft.com/office/powerpoint/2010/main" val="2218730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06D635AE-52BD-4FB2-805C-C452BB5D6B7A}" type="datetimeFigureOut">
              <a:rPr lang="en-IN" smtClean="0"/>
              <a:pPr/>
              <a:t>18-10-2022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2E59AB6-FA72-4A5B-B82E-00EEFD4095D2}" type="slidenum">
              <a:rPr lang="en-IN" smtClean="0"/>
              <a:pPr/>
              <a:t>‹#›</a:t>
            </a:fld>
            <a:endParaRPr lang="en-IN"/>
          </a:p>
        </p:txBody>
      </p:sp>
    </p:spTree>
    <p:extLst>
      <p:ext uri="{BB962C8B-B14F-4D97-AF65-F5344CB8AC3E}">
        <p14:creationId xmlns:p14="http://schemas.microsoft.com/office/powerpoint/2010/main" val="641354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D635AE-52BD-4FB2-805C-C452BB5D6B7A}" type="datetimeFigureOut">
              <a:rPr lang="en-IN" smtClean="0"/>
              <a:pPr/>
              <a:t>18-10-2022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E59AB6-FA72-4A5B-B82E-00EEFD4095D2}" type="slidenum">
              <a:rPr lang="en-IN" smtClean="0"/>
              <a:pPr/>
              <a:t>‹#›</a:t>
            </a:fld>
            <a:endParaRPr lang="en-IN"/>
          </a:p>
        </p:txBody>
      </p:sp>
    </p:spTree>
    <p:extLst>
      <p:ext uri="{BB962C8B-B14F-4D97-AF65-F5344CB8AC3E}">
        <p14:creationId xmlns:p14="http://schemas.microsoft.com/office/powerpoint/2010/main" val="479838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D635AE-52BD-4FB2-805C-C452BB5D6B7A}" type="datetimeFigureOut">
              <a:rPr lang="en-IN" smtClean="0"/>
              <a:pPr/>
              <a:t>18-10-2022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E59AB6-FA72-4A5B-B82E-00EEFD4095D2}" type="slidenum">
              <a:rPr lang="en-IN" smtClean="0"/>
              <a:pPr/>
              <a:t>‹#›</a:t>
            </a:fld>
            <a:endParaRPr lang="en-IN"/>
          </a:p>
        </p:txBody>
      </p:sp>
    </p:spTree>
    <p:extLst>
      <p:ext uri="{BB962C8B-B14F-4D97-AF65-F5344CB8AC3E}">
        <p14:creationId xmlns:p14="http://schemas.microsoft.com/office/powerpoint/2010/main" val="1476950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06D635AE-52BD-4FB2-805C-C452BB5D6B7A}" type="datetimeFigureOut">
              <a:rPr lang="en-IN" smtClean="0"/>
              <a:pPr/>
              <a:t>18-10-2022</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22E59AB6-FA72-4A5B-B82E-00EEFD4095D2}" type="slidenum">
              <a:rPr lang="en-IN" smtClean="0"/>
              <a:pPr/>
              <a:t>‹#›</a:t>
            </a:fld>
            <a:endParaRPr lang="en-IN"/>
          </a:p>
        </p:txBody>
      </p:sp>
    </p:spTree>
    <p:extLst>
      <p:ext uri="{BB962C8B-B14F-4D97-AF65-F5344CB8AC3E}">
        <p14:creationId xmlns:p14="http://schemas.microsoft.com/office/powerpoint/2010/main" val="5374266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212269-BA35-48A6-A882-425B7F6B7E08}"/>
              </a:ext>
            </a:extLst>
          </p:cNvPr>
          <p:cNvSpPr txBox="1"/>
          <p:nvPr/>
        </p:nvSpPr>
        <p:spPr>
          <a:xfrm>
            <a:off x="2510531" y="1163102"/>
            <a:ext cx="7170937" cy="2306337"/>
          </a:xfrm>
          <a:prstGeom prst="rect">
            <a:avLst/>
          </a:prstGeom>
          <a:noFill/>
        </p:spPr>
        <p:txBody>
          <a:bodyPr wrap="square">
            <a:spAutoFit/>
          </a:bodyPr>
          <a:lstStyle/>
          <a:p>
            <a:pPr algn="ctr">
              <a:lnSpc>
                <a:spcPct val="107000"/>
              </a:lnSpc>
              <a:spcAft>
                <a:spcPts val="800"/>
              </a:spcAft>
            </a:pPr>
            <a:r>
              <a:rPr lang="en-IN" sz="6000" b="1" dirty="0">
                <a:latin typeface="Bahnschrift Condensed" panose="020B0502040204020203" pitchFamily="34" charset="0"/>
                <a:ea typeface="Calibri" panose="020F0502020204030204" pitchFamily="34" charset="0"/>
                <a:cs typeface="Times New Roman" panose="02020603050405020304" pitchFamily="18" charset="0"/>
              </a:rPr>
              <a:t>FRONT-END DEVELOPMENT</a:t>
            </a:r>
            <a:r>
              <a:rPr lang="en-IN" sz="6000" b="1" dirty="0">
                <a:effectLst/>
                <a:latin typeface="Bahnschrift Condensed" panose="020B0502040204020203" pitchFamily="34" charset="0"/>
                <a:ea typeface="Calibri" panose="020F0502020204030204" pitchFamily="34" charset="0"/>
                <a:cs typeface="Times New Roman" panose="02020603050405020304" pitchFamily="18" charset="0"/>
              </a:rPr>
              <a:t> </a:t>
            </a:r>
            <a:endParaRPr lang="en-IN" sz="60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4400" b="1" dirty="0">
                <a:effectLst/>
                <a:latin typeface="Bahnschrift Condensed" panose="020B0502040204020203" pitchFamily="34" charset="0"/>
                <a:ea typeface="Calibri" panose="020F0502020204030204" pitchFamily="34" charset="0"/>
                <a:cs typeface="Times New Roman" panose="02020603050405020304" pitchFamily="18" charset="0"/>
              </a:rPr>
              <a:t>PROJECTS</a:t>
            </a:r>
            <a:endParaRPr lang="en-IN" sz="4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dirty="0">
                <a:effectLst/>
                <a:latin typeface="Bahnschrift Light" panose="020B0502040204020203" pitchFamily="34" charset="0"/>
                <a:ea typeface="Calibri" panose="020F0502020204030204" pitchFamily="34" charset="0"/>
                <a:cs typeface="Times New Roman" panose="02020603050405020304" pitchFamily="18" charset="0"/>
              </a:rPr>
              <a:t>Music Venue Site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33BF6F64-3669-4B5D-9422-77C5CA9C8498}"/>
              </a:ext>
            </a:extLst>
          </p:cNvPr>
          <p:cNvSpPr txBox="1"/>
          <p:nvPr/>
        </p:nvSpPr>
        <p:spPr>
          <a:xfrm>
            <a:off x="680788" y="3993349"/>
            <a:ext cx="4020608" cy="3001399"/>
          </a:xfrm>
          <a:prstGeom prst="rect">
            <a:avLst/>
          </a:prstGeom>
          <a:noFill/>
        </p:spPr>
        <p:txBody>
          <a:bodyPr wrap="square">
            <a:spAutoFit/>
          </a:bodyPr>
          <a:lstStyle/>
          <a:p>
            <a:pPr>
              <a:lnSpc>
                <a:spcPct val="107000"/>
              </a:lnSpc>
              <a:spcAft>
                <a:spcPts val="800"/>
              </a:spcAf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SUBMITTION BY: -</a:t>
            </a:r>
          </a:p>
          <a:p>
            <a:pPr>
              <a:spcAft>
                <a:spcPts val="800"/>
              </a:spcAft>
            </a:pPr>
            <a:r>
              <a:rPr lang="en-IN" dirty="0" err="1">
                <a:latin typeface="Calibri" panose="020F0502020204030204" pitchFamily="34" charset="0"/>
                <a:ea typeface="Calibri" panose="020F0502020204030204" pitchFamily="34" charset="0"/>
                <a:cs typeface="Times New Roman" panose="02020603050405020304" pitchFamily="18" charset="0"/>
              </a:rPr>
              <a:t>Indresh</a:t>
            </a:r>
            <a:r>
              <a:rPr lang="en-IN" dirty="0">
                <a:latin typeface="Calibri" panose="020F0502020204030204" pitchFamily="34" charset="0"/>
                <a:ea typeface="Calibri" panose="020F0502020204030204" pitchFamily="34" charset="0"/>
                <a:cs typeface="Times New Roman" panose="02020603050405020304" pitchFamily="18" charset="0"/>
              </a:rPr>
              <a:t> Gupta</a:t>
            </a:r>
          </a:p>
          <a:p>
            <a:pPr>
              <a:spcAft>
                <a:spcPts val="800"/>
              </a:spcAft>
            </a:pPr>
            <a:r>
              <a:rPr lang="en-IN" b="1" dirty="0">
                <a:latin typeface="Calibri" panose="020F0502020204030204" pitchFamily="34" charset="0"/>
                <a:ea typeface="Calibri" panose="020F0502020204030204" pitchFamily="34" charset="0"/>
                <a:cs typeface="Times New Roman" panose="02020603050405020304" pitchFamily="18" charset="0"/>
              </a:rPr>
              <a:t>2010990306</a:t>
            </a:r>
          </a:p>
          <a:p>
            <a:pPr>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Group</a:t>
            </a:r>
            <a:r>
              <a:rPr lang="en-IN" sz="1800">
                <a:effectLst/>
                <a:latin typeface="Calibri" panose="020F0502020204030204" pitchFamily="34" charset="0"/>
                <a:ea typeface="Calibri" panose="020F0502020204030204" pitchFamily="34" charset="0"/>
                <a:cs typeface="Times New Roman" panose="02020603050405020304" pitchFamily="18" charset="0"/>
              </a:rPr>
              <a:t>:- </a:t>
            </a:r>
            <a:r>
              <a:rPr lang="en-IN">
                <a:latin typeface="Calibri" panose="020F0502020204030204" pitchFamily="34" charset="0"/>
                <a:ea typeface="Calibri" panose="020F0502020204030204" pitchFamily="34" charset="0"/>
                <a:cs typeface="Times New Roman" panose="02020603050405020304" pitchFamily="18" charset="0"/>
              </a:rPr>
              <a:t>19</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Branch:- CSE</a:t>
            </a:r>
          </a:p>
          <a:p>
            <a:pPr>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Batch:- 2020-24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p>
        </p:txBody>
      </p:sp>
      <p:pic>
        <p:nvPicPr>
          <p:cNvPr id="4" name="Picture 3">
            <a:extLst>
              <a:ext uri="{FF2B5EF4-FFF2-40B4-BE49-F238E27FC236}">
                <a16:creationId xmlns:a16="http://schemas.microsoft.com/office/drawing/2014/main" id="{6C6C7215-BE4A-4B1F-8A3F-4215708C2D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5696" y="37730"/>
            <a:ext cx="1699260" cy="748665"/>
          </a:xfrm>
          <a:prstGeom prst="rect">
            <a:avLst/>
          </a:prstGeom>
        </p:spPr>
      </p:pic>
    </p:spTree>
    <p:extLst>
      <p:ext uri="{BB962C8B-B14F-4D97-AF65-F5344CB8AC3E}">
        <p14:creationId xmlns:p14="http://schemas.microsoft.com/office/powerpoint/2010/main" val="1785321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7771" y="1308891"/>
            <a:ext cx="10935142" cy="646331"/>
          </a:xfrm>
          <a:prstGeom prst="rect">
            <a:avLst/>
          </a:prstGeom>
          <a:noFill/>
        </p:spPr>
        <p:txBody>
          <a:bodyPr wrap="square" rtlCol="0">
            <a:spAutoFit/>
          </a:bodyPr>
          <a:lstStyle/>
          <a:p>
            <a:pPr algn="just"/>
            <a:r>
              <a:rPr lang="en-US" dirty="0"/>
              <a:t>Here I tried to develop the project by using API and fetch the data and display it other sections of my project.</a:t>
            </a:r>
          </a:p>
          <a:p>
            <a:r>
              <a:rPr lang="en-US" dirty="0"/>
              <a:t> </a:t>
            </a:r>
            <a:endParaRPr lang="en-IN" dirty="0"/>
          </a:p>
        </p:txBody>
      </p:sp>
      <p:sp>
        <p:nvSpPr>
          <p:cNvPr id="4" name="TextBox 3"/>
          <p:cNvSpPr txBox="1"/>
          <p:nvPr/>
        </p:nvSpPr>
        <p:spPr>
          <a:xfrm>
            <a:off x="3986933" y="50663"/>
            <a:ext cx="3854478" cy="584775"/>
          </a:xfrm>
          <a:prstGeom prst="rect">
            <a:avLst/>
          </a:prstGeom>
          <a:noFill/>
        </p:spPr>
        <p:txBody>
          <a:bodyPr wrap="square" rtlCol="0">
            <a:spAutoFit/>
          </a:bodyPr>
          <a:lstStyle/>
          <a:p>
            <a:pPr algn="ctr"/>
            <a:r>
              <a:rPr lang="en-US" sz="3200" b="1" dirty="0"/>
              <a:t>API Code Snippet</a:t>
            </a:r>
            <a:endParaRPr lang="en-IN" sz="3200" b="1" dirty="0"/>
          </a:p>
        </p:txBody>
      </p:sp>
      <p:pic>
        <p:nvPicPr>
          <p:cNvPr id="5" name="Picture 4"/>
          <p:cNvPicPr>
            <a:picLocks noChangeAspect="1"/>
          </p:cNvPicPr>
          <p:nvPr/>
        </p:nvPicPr>
        <p:blipFill>
          <a:blip r:embed="rId2"/>
          <a:stretch>
            <a:fillRect/>
          </a:stretch>
        </p:blipFill>
        <p:spPr>
          <a:xfrm>
            <a:off x="719750" y="2102442"/>
            <a:ext cx="4676442" cy="4330441"/>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cstate="print"/>
          <a:stretch>
            <a:fillRect/>
          </a:stretch>
        </p:blipFill>
        <p:spPr>
          <a:xfrm>
            <a:off x="5952227" y="2110016"/>
            <a:ext cx="4718648" cy="209301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C6C7215-BE4A-4B1F-8A3F-4215708C2D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5696" y="-31281"/>
            <a:ext cx="1699260" cy="748665"/>
          </a:xfrm>
          <a:prstGeom prst="rect">
            <a:avLst/>
          </a:prstGeom>
        </p:spPr>
      </p:pic>
      <p:pic>
        <p:nvPicPr>
          <p:cNvPr id="8" name="Picture 7" descr="Screenshot (18).png"/>
          <p:cNvPicPr>
            <a:picLocks noChangeAspect="1"/>
          </p:cNvPicPr>
          <p:nvPr/>
        </p:nvPicPr>
        <p:blipFill>
          <a:blip r:embed="rId5" cstate="print"/>
          <a:stretch>
            <a:fillRect/>
          </a:stretch>
        </p:blipFill>
        <p:spPr>
          <a:xfrm>
            <a:off x="5959643" y="4251158"/>
            <a:ext cx="4708358" cy="21927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128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7771" y="1308891"/>
            <a:ext cx="10935142" cy="646331"/>
          </a:xfrm>
          <a:prstGeom prst="rect">
            <a:avLst/>
          </a:prstGeom>
          <a:noFill/>
        </p:spPr>
        <p:txBody>
          <a:bodyPr wrap="square" rtlCol="0">
            <a:spAutoFit/>
          </a:bodyPr>
          <a:lstStyle/>
          <a:p>
            <a:pPr algn="just"/>
            <a:r>
              <a:rPr lang="en-US" dirty="0"/>
              <a:t>Here I tried to implement add user function by using API and fetch the data.</a:t>
            </a:r>
          </a:p>
          <a:p>
            <a:r>
              <a:rPr lang="en-US" dirty="0"/>
              <a:t> </a:t>
            </a:r>
            <a:endParaRPr lang="en-IN" dirty="0"/>
          </a:p>
        </p:txBody>
      </p:sp>
      <p:sp>
        <p:nvSpPr>
          <p:cNvPr id="4" name="TextBox 3"/>
          <p:cNvSpPr txBox="1"/>
          <p:nvPr/>
        </p:nvSpPr>
        <p:spPr>
          <a:xfrm>
            <a:off x="3986933" y="50663"/>
            <a:ext cx="3854478" cy="1077218"/>
          </a:xfrm>
          <a:prstGeom prst="rect">
            <a:avLst/>
          </a:prstGeom>
          <a:noFill/>
        </p:spPr>
        <p:txBody>
          <a:bodyPr wrap="square" rtlCol="0">
            <a:spAutoFit/>
          </a:bodyPr>
          <a:lstStyle/>
          <a:p>
            <a:pPr algn="ctr"/>
            <a:r>
              <a:rPr lang="en-US" sz="3200" b="1" dirty="0"/>
              <a:t>ADD USER Code Snippet</a:t>
            </a:r>
            <a:endParaRPr lang="en-IN" sz="3200" b="1" dirty="0"/>
          </a:p>
        </p:txBody>
      </p:sp>
      <p:pic>
        <p:nvPicPr>
          <p:cNvPr id="5" name="Picture 4"/>
          <p:cNvPicPr>
            <a:picLocks noChangeAspect="1"/>
          </p:cNvPicPr>
          <p:nvPr/>
        </p:nvPicPr>
        <p:blipFill>
          <a:blip r:embed="rId2" cstate="print"/>
          <a:stretch>
            <a:fillRect/>
          </a:stretch>
        </p:blipFill>
        <p:spPr>
          <a:xfrm>
            <a:off x="711729" y="2048931"/>
            <a:ext cx="4676442" cy="209795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cstate="print"/>
          <a:stretch>
            <a:fillRect/>
          </a:stretch>
        </p:blipFill>
        <p:spPr>
          <a:xfrm>
            <a:off x="5975684" y="2110016"/>
            <a:ext cx="4660232" cy="209301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C6C7215-BE4A-4B1F-8A3F-4215708C2D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5696" y="-31281"/>
            <a:ext cx="1699260" cy="748665"/>
          </a:xfrm>
          <a:prstGeom prst="rect">
            <a:avLst/>
          </a:prstGeom>
        </p:spPr>
      </p:pic>
      <p:pic>
        <p:nvPicPr>
          <p:cNvPr id="8" name="Picture 7" descr="Screenshot (18).png"/>
          <p:cNvPicPr>
            <a:picLocks noChangeAspect="1"/>
          </p:cNvPicPr>
          <p:nvPr/>
        </p:nvPicPr>
        <p:blipFill>
          <a:blip r:embed="rId5" cstate="print"/>
          <a:stretch>
            <a:fillRect/>
          </a:stretch>
        </p:blipFill>
        <p:spPr>
          <a:xfrm>
            <a:off x="5999746" y="4251158"/>
            <a:ext cx="4620127" cy="2192756"/>
          </a:xfrm>
          <a:prstGeom prst="rect">
            <a:avLst/>
          </a:prstGeom>
          <a:ln>
            <a:noFill/>
          </a:ln>
          <a:effectLst>
            <a:outerShdw blurRad="292100" dist="139700" dir="2700000" algn="tl" rotWithShape="0">
              <a:srgbClr val="333333">
                <a:alpha val="65000"/>
              </a:srgbClr>
            </a:outerShdw>
          </a:effectLst>
        </p:spPr>
      </p:pic>
      <p:pic>
        <p:nvPicPr>
          <p:cNvPr id="9" name="Picture 8" descr="Screenshot (20).png"/>
          <p:cNvPicPr>
            <a:picLocks noChangeAspect="1"/>
          </p:cNvPicPr>
          <p:nvPr/>
        </p:nvPicPr>
        <p:blipFill>
          <a:blip r:embed="rId6" cstate="print"/>
          <a:stretch>
            <a:fillRect/>
          </a:stretch>
        </p:blipFill>
        <p:spPr>
          <a:xfrm>
            <a:off x="673768" y="4235116"/>
            <a:ext cx="4716380" cy="22298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128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7771" y="1308891"/>
            <a:ext cx="10935142" cy="646331"/>
          </a:xfrm>
          <a:prstGeom prst="rect">
            <a:avLst/>
          </a:prstGeom>
          <a:noFill/>
        </p:spPr>
        <p:txBody>
          <a:bodyPr wrap="square" rtlCol="0">
            <a:spAutoFit/>
          </a:bodyPr>
          <a:lstStyle/>
          <a:p>
            <a:pPr algn="just"/>
            <a:r>
              <a:rPr lang="en-US" dirty="0"/>
              <a:t>Here I tried to implement edit user function by using API data and changing the data.</a:t>
            </a:r>
          </a:p>
          <a:p>
            <a:r>
              <a:rPr lang="en-US" dirty="0"/>
              <a:t> </a:t>
            </a:r>
            <a:endParaRPr lang="en-IN" dirty="0"/>
          </a:p>
        </p:txBody>
      </p:sp>
      <p:sp>
        <p:nvSpPr>
          <p:cNvPr id="4" name="TextBox 3"/>
          <p:cNvSpPr txBox="1"/>
          <p:nvPr/>
        </p:nvSpPr>
        <p:spPr>
          <a:xfrm>
            <a:off x="3986933" y="50663"/>
            <a:ext cx="3854478" cy="1077218"/>
          </a:xfrm>
          <a:prstGeom prst="rect">
            <a:avLst/>
          </a:prstGeom>
          <a:noFill/>
        </p:spPr>
        <p:txBody>
          <a:bodyPr wrap="square" rtlCol="0">
            <a:spAutoFit/>
          </a:bodyPr>
          <a:lstStyle/>
          <a:p>
            <a:pPr algn="ctr"/>
            <a:r>
              <a:rPr lang="en-US" sz="3200" b="1" dirty="0"/>
              <a:t>EDIT USER Code Snippet</a:t>
            </a:r>
            <a:endParaRPr lang="en-IN" sz="3200" b="1" dirty="0"/>
          </a:p>
        </p:txBody>
      </p:sp>
      <p:pic>
        <p:nvPicPr>
          <p:cNvPr id="5" name="Picture 4"/>
          <p:cNvPicPr>
            <a:picLocks noChangeAspect="1"/>
          </p:cNvPicPr>
          <p:nvPr/>
        </p:nvPicPr>
        <p:blipFill>
          <a:blip r:embed="rId2" cstate="print"/>
          <a:stretch>
            <a:fillRect/>
          </a:stretch>
        </p:blipFill>
        <p:spPr>
          <a:xfrm>
            <a:off x="705853" y="2048931"/>
            <a:ext cx="4668252" cy="209795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cstate="print"/>
          <a:stretch>
            <a:fillRect/>
          </a:stretch>
        </p:blipFill>
        <p:spPr>
          <a:xfrm>
            <a:off x="5999747" y="2110016"/>
            <a:ext cx="4612106" cy="209301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C6C7215-BE4A-4B1F-8A3F-4215708C2D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5696" y="-31281"/>
            <a:ext cx="1699260" cy="748665"/>
          </a:xfrm>
          <a:prstGeom prst="rect">
            <a:avLst/>
          </a:prstGeom>
        </p:spPr>
      </p:pic>
      <p:pic>
        <p:nvPicPr>
          <p:cNvPr id="8" name="Picture 7" descr="Screenshot (18).png"/>
          <p:cNvPicPr>
            <a:picLocks noChangeAspect="1"/>
          </p:cNvPicPr>
          <p:nvPr/>
        </p:nvPicPr>
        <p:blipFill>
          <a:blip r:embed="rId5" cstate="print"/>
          <a:stretch>
            <a:fillRect/>
          </a:stretch>
        </p:blipFill>
        <p:spPr>
          <a:xfrm>
            <a:off x="6007768" y="4251158"/>
            <a:ext cx="4604085" cy="2192756"/>
          </a:xfrm>
          <a:prstGeom prst="rect">
            <a:avLst/>
          </a:prstGeom>
          <a:ln>
            <a:noFill/>
          </a:ln>
          <a:effectLst>
            <a:outerShdw blurRad="292100" dist="139700" dir="2700000" algn="tl" rotWithShape="0">
              <a:srgbClr val="333333">
                <a:alpha val="65000"/>
              </a:srgbClr>
            </a:outerShdw>
          </a:effectLst>
        </p:spPr>
      </p:pic>
      <p:pic>
        <p:nvPicPr>
          <p:cNvPr id="9" name="Picture 8" descr="Screenshot (20).png"/>
          <p:cNvPicPr>
            <a:picLocks noChangeAspect="1"/>
          </p:cNvPicPr>
          <p:nvPr/>
        </p:nvPicPr>
        <p:blipFill>
          <a:blip r:embed="rId6" cstate="print"/>
          <a:stretch>
            <a:fillRect/>
          </a:stretch>
        </p:blipFill>
        <p:spPr>
          <a:xfrm>
            <a:off x="713875" y="4235116"/>
            <a:ext cx="4652210" cy="22298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128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7771" y="1308891"/>
            <a:ext cx="10935142" cy="646331"/>
          </a:xfrm>
          <a:prstGeom prst="rect">
            <a:avLst/>
          </a:prstGeom>
          <a:noFill/>
        </p:spPr>
        <p:txBody>
          <a:bodyPr wrap="square" rtlCol="0">
            <a:spAutoFit/>
          </a:bodyPr>
          <a:lstStyle/>
          <a:p>
            <a:pPr algn="just"/>
            <a:r>
              <a:rPr lang="en-US" dirty="0"/>
              <a:t>Here I tried to implement view user function by fetching data from API.</a:t>
            </a:r>
          </a:p>
          <a:p>
            <a:r>
              <a:rPr lang="en-US" dirty="0"/>
              <a:t> </a:t>
            </a:r>
            <a:endParaRPr lang="en-IN" dirty="0"/>
          </a:p>
        </p:txBody>
      </p:sp>
      <p:sp>
        <p:nvSpPr>
          <p:cNvPr id="4" name="TextBox 3"/>
          <p:cNvSpPr txBox="1"/>
          <p:nvPr/>
        </p:nvSpPr>
        <p:spPr>
          <a:xfrm>
            <a:off x="3986933" y="50663"/>
            <a:ext cx="3854478" cy="1077218"/>
          </a:xfrm>
          <a:prstGeom prst="rect">
            <a:avLst/>
          </a:prstGeom>
          <a:noFill/>
        </p:spPr>
        <p:txBody>
          <a:bodyPr wrap="square" rtlCol="0">
            <a:spAutoFit/>
          </a:bodyPr>
          <a:lstStyle/>
          <a:p>
            <a:pPr algn="ctr"/>
            <a:r>
              <a:rPr lang="en-US" sz="3200" b="1" dirty="0"/>
              <a:t>VIEW USER Code Snippet</a:t>
            </a:r>
            <a:endParaRPr lang="en-IN" sz="3200" b="1" dirty="0"/>
          </a:p>
        </p:txBody>
      </p:sp>
      <p:pic>
        <p:nvPicPr>
          <p:cNvPr id="5" name="Picture 4"/>
          <p:cNvPicPr>
            <a:picLocks noChangeAspect="1"/>
          </p:cNvPicPr>
          <p:nvPr/>
        </p:nvPicPr>
        <p:blipFill>
          <a:blip r:embed="rId2" cstate="print"/>
          <a:stretch>
            <a:fillRect/>
          </a:stretch>
        </p:blipFill>
        <p:spPr>
          <a:xfrm>
            <a:off x="1001481" y="2229853"/>
            <a:ext cx="4573151" cy="4026568"/>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cstate="print"/>
          <a:stretch>
            <a:fillRect/>
          </a:stretch>
        </p:blipFill>
        <p:spPr>
          <a:xfrm>
            <a:off x="6112042" y="2245895"/>
            <a:ext cx="4836695" cy="394635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C6C7215-BE4A-4B1F-8A3F-4215708C2D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5696" y="-31281"/>
            <a:ext cx="1699260" cy="748665"/>
          </a:xfrm>
          <a:prstGeom prst="rect">
            <a:avLst/>
          </a:prstGeom>
        </p:spPr>
      </p:pic>
    </p:spTree>
    <p:extLst>
      <p:ext uri="{BB962C8B-B14F-4D97-AF65-F5344CB8AC3E}">
        <p14:creationId xmlns:p14="http://schemas.microsoft.com/office/powerpoint/2010/main" val="299128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65544" y="786395"/>
            <a:ext cx="4104009" cy="584775"/>
          </a:xfrm>
          <a:prstGeom prst="rect">
            <a:avLst/>
          </a:prstGeom>
          <a:noFill/>
        </p:spPr>
        <p:txBody>
          <a:bodyPr wrap="none" rtlCol="0">
            <a:spAutoFit/>
          </a:bodyPr>
          <a:lstStyle/>
          <a:p>
            <a:r>
              <a:rPr lang="en-US" sz="3200" b="1" dirty="0"/>
              <a:t> </a:t>
            </a:r>
            <a:r>
              <a:rPr lang="en-IN" sz="3200" b="1" dirty="0">
                <a:latin typeface="Bahnschrift Light" panose="020B0502040204020203" pitchFamily="34" charset="0"/>
                <a:ea typeface="Calibri" panose="020F0502020204030204" pitchFamily="34" charset="0"/>
                <a:cs typeface="Times New Roman" panose="02020603050405020304" pitchFamily="18" charset="0"/>
              </a:rPr>
              <a:t>Music Venue Site </a:t>
            </a:r>
            <a:r>
              <a:rPr lang="en-US" sz="3200" b="1" dirty="0"/>
              <a:t>:-   </a:t>
            </a:r>
            <a:endParaRPr lang="en-IN" sz="3200" b="1" dirty="0"/>
          </a:p>
        </p:txBody>
      </p:sp>
      <p:sp>
        <p:nvSpPr>
          <p:cNvPr id="4" name="TextBox 3"/>
          <p:cNvSpPr txBox="1"/>
          <p:nvPr/>
        </p:nvSpPr>
        <p:spPr>
          <a:xfrm>
            <a:off x="2297277" y="1768483"/>
            <a:ext cx="7145661" cy="3108543"/>
          </a:xfrm>
          <a:prstGeom prst="rect">
            <a:avLst/>
          </a:prstGeom>
          <a:noFill/>
        </p:spPr>
        <p:txBody>
          <a:bodyPr wrap="square" rtlCol="0">
            <a:spAutoFit/>
          </a:bodyPr>
          <a:lstStyle/>
          <a:p>
            <a:pPr algn="just"/>
            <a:r>
              <a:rPr lang="en-US" sz="2800" dirty="0"/>
              <a:t>This project is very basic and very essential one for your venue business, we all know that every year there are thousands of concerts around the world. The fact that it will </a:t>
            </a:r>
            <a:r>
              <a:rPr lang="en-US" sz="2800" b="1" dirty="0"/>
              <a:t>help you find musical venues around the world</a:t>
            </a:r>
            <a:r>
              <a:rPr lang="en-US" sz="2800" dirty="0"/>
              <a:t>. It is an excellent way to get your venues on the list and grow your business.</a:t>
            </a:r>
            <a:endParaRPr lang="en-IN" sz="2800" dirty="0"/>
          </a:p>
        </p:txBody>
      </p:sp>
      <p:pic>
        <p:nvPicPr>
          <p:cNvPr id="5" name="Picture 4">
            <a:extLst>
              <a:ext uri="{FF2B5EF4-FFF2-40B4-BE49-F238E27FC236}">
                <a16:creationId xmlns:a16="http://schemas.microsoft.com/office/drawing/2014/main" id="{6C6C7215-BE4A-4B1F-8A3F-4215708C2D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5696" y="37730"/>
            <a:ext cx="1699260" cy="748665"/>
          </a:xfrm>
          <a:prstGeom prst="rect">
            <a:avLst/>
          </a:prstGeom>
        </p:spPr>
      </p:pic>
    </p:spTree>
    <p:extLst>
      <p:ext uri="{BB962C8B-B14F-4D97-AF65-F5344CB8AC3E}">
        <p14:creationId xmlns:p14="http://schemas.microsoft.com/office/powerpoint/2010/main" val="1549388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6C7215-BE4A-4B1F-8A3F-4215708C2D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5696" y="292706"/>
            <a:ext cx="1699260" cy="748665"/>
          </a:xfrm>
          <a:prstGeom prst="rect">
            <a:avLst/>
          </a:prstGeom>
        </p:spPr>
      </p:pic>
      <p:pic>
        <p:nvPicPr>
          <p:cNvPr id="3" name="Picture 2" descr="Screenshot (3).png"/>
          <p:cNvPicPr>
            <a:picLocks noChangeAspect="1"/>
          </p:cNvPicPr>
          <p:nvPr/>
        </p:nvPicPr>
        <p:blipFill>
          <a:blip r:embed="rId3"/>
          <a:stretch>
            <a:fillRect/>
          </a:stretch>
        </p:blipFill>
        <p:spPr>
          <a:xfrm>
            <a:off x="1081454" y="1767254"/>
            <a:ext cx="10172700" cy="487973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644162" y="1248508"/>
            <a:ext cx="1951892" cy="400110"/>
          </a:xfrm>
          <a:prstGeom prst="rect">
            <a:avLst/>
          </a:prstGeom>
          <a:noFill/>
        </p:spPr>
        <p:txBody>
          <a:bodyPr wrap="square" rtlCol="0">
            <a:spAutoFit/>
          </a:bodyPr>
          <a:lstStyle/>
          <a:p>
            <a:r>
              <a:rPr lang="en-US" sz="2000" dirty="0">
                <a:latin typeface="Arial" pitchFamily="34" charset="0"/>
                <a:cs typeface="Arial" pitchFamily="34" charset="0"/>
              </a:rPr>
              <a:t>HOME-PAGE:-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6C7215-BE4A-4B1F-8A3F-4215708C2D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5696" y="3224"/>
            <a:ext cx="1699260" cy="748665"/>
          </a:xfrm>
          <a:prstGeom prst="rect">
            <a:avLst/>
          </a:prstGeom>
        </p:spPr>
      </p:pic>
      <p:sp>
        <p:nvSpPr>
          <p:cNvPr id="3" name="TextBox 2"/>
          <p:cNvSpPr txBox="1"/>
          <p:nvPr/>
        </p:nvSpPr>
        <p:spPr>
          <a:xfrm>
            <a:off x="932900" y="1475939"/>
            <a:ext cx="8635041" cy="2246769"/>
          </a:xfrm>
          <a:prstGeom prst="rect">
            <a:avLst/>
          </a:prstGeom>
          <a:noFill/>
        </p:spPr>
        <p:txBody>
          <a:bodyPr wrap="square" rtlCol="0">
            <a:spAutoFit/>
          </a:bodyPr>
          <a:lstStyle/>
          <a:p>
            <a:pPr algn="just"/>
            <a:r>
              <a:rPr lang="en-US" sz="2000" dirty="0"/>
              <a:t>This music venue site contain 8 sections :-</a:t>
            </a:r>
          </a:p>
          <a:p>
            <a:pPr marL="342900" indent="-342900" algn="just">
              <a:buAutoNum type="arabicPeriod"/>
            </a:pPr>
            <a:endParaRPr lang="en-US" sz="2000" dirty="0"/>
          </a:p>
          <a:p>
            <a:pPr marL="342900" indent="-342900" algn="just">
              <a:buFont typeface="+mj-lt"/>
              <a:buAutoNum type="arabicPeriod"/>
            </a:pPr>
            <a:r>
              <a:rPr lang="en-US" sz="2000" b="1" dirty="0"/>
              <a:t>Header/Preface/</a:t>
            </a:r>
            <a:r>
              <a:rPr lang="en-US" sz="2000" dirty="0"/>
              <a:t>:- This section consists of the navigation bar to access every section of the website.</a:t>
            </a:r>
          </a:p>
          <a:p>
            <a:pPr marL="342900" indent="-342900" algn="just">
              <a:buFont typeface="+mj-lt"/>
              <a:buAutoNum type="arabicPeriod"/>
            </a:pPr>
            <a:endParaRPr lang="en-US" sz="2000" dirty="0"/>
          </a:p>
          <a:p>
            <a:pPr marL="342900" indent="-342900" algn="just">
              <a:buFont typeface="+mj-lt"/>
              <a:buAutoNum type="arabicPeriod"/>
            </a:pPr>
            <a:r>
              <a:rPr lang="en-US" sz="2000" b="1" dirty="0"/>
              <a:t>About Us </a:t>
            </a:r>
            <a:r>
              <a:rPr lang="en-US" sz="2000" dirty="0"/>
              <a:t>:- This section is a little introduction of website and what this website is about. Also a good way to get more people on newsletter for updates.</a:t>
            </a:r>
          </a:p>
        </p:txBody>
      </p:sp>
      <p:sp>
        <p:nvSpPr>
          <p:cNvPr id="4" name="TextBox 3"/>
          <p:cNvSpPr txBox="1"/>
          <p:nvPr/>
        </p:nvSpPr>
        <p:spPr>
          <a:xfrm>
            <a:off x="932900" y="856859"/>
            <a:ext cx="5880521" cy="461665"/>
          </a:xfrm>
          <a:prstGeom prst="rect">
            <a:avLst/>
          </a:prstGeom>
          <a:noFill/>
        </p:spPr>
        <p:txBody>
          <a:bodyPr wrap="none" rtlCol="0">
            <a:spAutoFit/>
          </a:bodyPr>
          <a:lstStyle/>
          <a:p>
            <a:r>
              <a:rPr lang="en-US" sz="2400" b="1" dirty="0"/>
              <a:t>This Website is created using REACT JS Only</a:t>
            </a:r>
            <a:endParaRPr lang="en-IN" sz="2400" b="1" dirty="0"/>
          </a:p>
        </p:txBody>
      </p:sp>
      <p:pic>
        <p:nvPicPr>
          <p:cNvPr id="10" name="Picture 9" descr="Screenshot (3).png"/>
          <p:cNvPicPr>
            <a:picLocks noChangeAspect="1"/>
          </p:cNvPicPr>
          <p:nvPr/>
        </p:nvPicPr>
        <p:blipFill>
          <a:blip r:embed="rId3" cstate="print"/>
          <a:stretch>
            <a:fillRect/>
          </a:stretch>
        </p:blipFill>
        <p:spPr>
          <a:xfrm>
            <a:off x="606669" y="4387628"/>
            <a:ext cx="4141177" cy="1919608"/>
          </a:xfrm>
          <a:prstGeom prst="rect">
            <a:avLst/>
          </a:prstGeom>
          <a:ln>
            <a:noFill/>
          </a:ln>
          <a:effectLst>
            <a:outerShdw blurRad="292100" dist="139700" dir="2700000" algn="tl" rotWithShape="0">
              <a:srgbClr val="333333">
                <a:alpha val="65000"/>
              </a:srgbClr>
            </a:outerShdw>
          </a:effectLst>
        </p:spPr>
      </p:pic>
      <p:pic>
        <p:nvPicPr>
          <p:cNvPr id="11" name="Picture 10" descr="Screenshot (4).png"/>
          <p:cNvPicPr>
            <a:picLocks noChangeAspect="1"/>
          </p:cNvPicPr>
          <p:nvPr/>
        </p:nvPicPr>
        <p:blipFill>
          <a:blip r:embed="rId4" cstate="print"/>
          <a:stretch>
            <a:fillRect/>
          </a:stretch>
        </p:blipFill>
        <p:spPr>
          <a:xfrm>
            <a:off x="5945967" y="4404944"/>
            <a:ext cx="4171615" cy="19250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6835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1485" y="1613141"/>
            <a:ext cx="9524211" cy="1600438"/>
          </a:xfrm>
          <a:prstGeom prst="rect">
            <a:avLst/>
          </a:prstGeom>
          <a:noFill/>
        </p:spPr>
        <p:txBody>
          <a:bodyPr wrap="square" rtlCol="0">
            <a:spAutoFit/>
          </a:bodyPr>
          <a:lstStyle/>
          <a:p>
            <a:pPr marL="342900" indent="-342900" algn="just">
              <a:buFont typeface="+mj-lt"/>
              <a:buAutoNum type="arabicPeriod" startAt="3"/>
            </a:pPr>
            <a:r>
              <a:rPr lang="en-US" sz="2000" b="1" dirty="0"/>
              <a:t>Contact Us</a:t>
            </a:r>
            <a:r>
              <a:rPr lang="en-US" sz="2000" dirty="0"/>
              <a:t>:- This section contains a map.</a:t>
            </a:r>
          </a:p>
          <a:p>
            <a:pPr marL="342900" indent="-342900" algn="just">
              <a:buFont typeface="+mj-lt"/>
              <a:buAutoNum type="arabicPeriod" startAt="3"/>
            </a:pPr>
            <a:endParaRPr lang="en-US" sz="2000" dirty="0"/>
          </a:p>
          <a:p>
            <a:pPr marL="342900" indent="-342900" algn="just">
              <a:buFont typeface="+mj-lt"/>
              <a:buAutoNum type="arabicPeriod" startAt="3"/>
            </a:pPr>
            <a:r>
              <a:rPr lang="en-US" sz="2000" b="1" dirty="0"/>
              <a:t>Venues</a:t>
            </a:r>
            <a:r>
              <a:rPr lang="en-US" sz="2000" dirty="0"/>
              <a:t>:- This section consist of all the available venues and there images. Data in this page can be edited , viewed , and deleted </a:t>
            </a:r>
            <a:r>
              <a:rPr lang="en-US" dirty="0"/>
              <a:t>.</a:t>
            </a:r>
          </a:p>
          <a:p>
            <a:pPr marL="342900" indent="-342900" algn="just">
              <a:buFont typeface="+mj-lt"/>
              <a:buAutoNum type="arabicPeriod" startAt="3"/>
            </a:pPr>
            <a:endParaRPr lang="en-US" dirty="0"/>
          </a:p>
        </p:txBody>
      </p:sp>
      <p:pic>
        <p:nvPicPr>
          <p:cNvPr id="4" name="Picture 3">
            <a:extLst>
              <a:ext uri="{FF2B5EF4-FFF2-40B4-BE49-F238E27FC236}">
                <a16:creationId xmlns:a16="http://schemas.microsoft.com/office/drawing/2014/main" id="{6C6C7215-BE4A-4B1F-8A3F-4215708C2D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21738" y="185288"/>
            <a:ext cx="1699260" cy="748665"/>
          </a:xfrm>
          <a:prstGeom prst="rect">
            <a:avLst/>
          </a:prstGeom>
        </p:spPr>
      </p:pic>
      <p:pic>
        <p:nvPicPr>
          <p:cNvPr id="7" name="Picture 6"/>
          <p:cNvPicPr>
            <a:picLocks noChangeAspect="1"/>
          </p:cNvPicPr>
          <p:nvPr/>
        </p:nvPicPr>
        <p:blipFill>
          <a:blip r:embed="rId3" cstate="print"/>
          <a:stretch>
            <a:fillRect/>
          </a:stretch>
        </p:blipFill>
        <p:spPr>
          <a:xfrm>
            <a:off x="6104021" y="3848023"/>
            <a:ext cx="5140519" cy="2369458"/>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cstate="print"/>
          <a:stretch>
            <a:fillRect/>
          </a:stretch>
        </p:blipFill>
        <p:spPr>
          <a:xfrm>
            <a:off x="690278" y="3834885"/>
            <a:ext cx="5147040" cy="2375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8168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6C7215-BE4A-4B1F-8A3F-4215708C2D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21738" y="185288"/>
            <a:ext cx="1699260" cy="748665"/>
          </a:xfrm>
          <a:prstGeom prst="rect">
            <a:avLst/>
          </a:prstGeom>
        </p:spPr>
      </p:pic>
      <p:sp>
        <p:nvSpPr>
          <p:cNvPr id="3" name="TextBox 2"/>
          <p:cNvSpPr txBox="1"/>
          <p:nvPr/>
        </p:nvSpPr>
        <p:spPr>
          <a:xfrm>
            <a:off x="1331495" y="1764632"/>
            <a:ext cx="9866996" cy="1538883"/>
          </a:xfrm>
          <a:prstGeom prst="rect">
            <a:avLst/>
          </a:prstGeom>
          <a:noFill/>
        </p:spPr>
        <p:txBody>
          <a:bodyPr wrap="none" rtlCol="0">
            <a:spAutoFit/>
          </a:bodyPr>
          <a:lstStyle/>
          <a:p>
            <a:pPr marL="342900" indent="-342900"/>
            <a:r>
              <a:rPr lang="en-US" b="1" dirty="0"/>
              <a:t>5.		</a:t>
            </a:r>
            <a:r>
              <a:rPr lang="en-US" sz="2000" b="1" dirty="0"/>
              <a:t>View</a:t>
            </a:r>
            <a:r>
              <a:rPr lang="en-US" dirty="0"/>
              <a:t>:- This section of website will display various details about the venue and pictures of the venue.</a:t>
            </a:r>
          </a:p>
          <a:p>
            <a:pPr marL="342900" indent="-342900">
              <a:buAutoNum type="arabicPeriod" startAt="3"/>
            </a:pPr>
            <a:endParaRPr lang="en-US" dirty="0"/>
          </a:p>
          <a:p>
            <a:pPr marL="342900" indent="-342900"/>
            <a:r>
              <a:rPr lang="en-US" b="1" dirty="0"/>
              <a:t>6.		</a:t>
            </a:r>
            <a:r>
              <a:rPr lang="en-US" sz="2000" b="1" dirty="0"/>
              <a:t>Login</a:t>
            </a:r>
            <a:r>
              <a:rPr lang="en-US" dirty="0"/>
              <a:t>:- This page is used to log into the website</a:t>
            </a:r>
          </a:p>
          <a:p>
            <a:pPr marL="342900" indent="-342900">
              <a:buAutoNum type="arabicPeriod" startAt="3"/>
            </a:pPr>
            <a:endParaRPr lang="en-US" dirty="0"/>
          </a:p>
          <a:p>
            <a:endParaRPr lang="en-US" dirty="0"/>
          </a:p>
        </p:txBody>
      </p:sp>
      <p:pic>
        <p:nvPicPr>
          <p:cNvPr id="4" name="Picture 3" descr="Screenshot (7).png"/>
          <p:cNvPicPr>
            <a:picLocks noChangeAspect="1"/>
          </p:cNvPicPr>
          <p:nvPr/>
        </p:nvPicPr>
        <p:blipFill>
          <a:blip r:embed="rId3" cstate="print"/>
          <a:stretch>
            <a:fillRect/>
          </a:stretch>
        </p:blipFill>
        <p:spPr>
          <a:xfrm>
            <a:off x="593559" y="3777914"/>
            <a:ext cx="4700336" cy="2436895"/>
          </a:xfrm>
          <a:prstGeom prst="rect">
            <a:avLst/>
          </a:prstGeom>
          <a:ln>
            <a:noFill/>
          </a:ln>
          <a:effectLst>
            <a:outerShdw blurRad="292100" dist="139700" dir="2700000" algn="tl" rotWithShape="0">
              <a:srgbClr val="333333">
                <a:alpha val="65000"/>
              </a:srgbClr>
            </a:outerShdw>
          </a:effectLst>
        </p:spPr>
      </p:pic>
      <p:pic>
        <p:nvPicPr>
          <p:cNvPr id="7" name="Picture 6" descr="Screenshot (12).png"/>
          <p:cNvPicPr>
            <a:picLocks noChangeAspect="1"/>
          </p:cNvPicPr>
          <p:nvPr/>
        </p:nvPicPr>
        <p:blipFill>
          <a:blip r:embed="rId4" cstate="print"/>
          <a:stretch>
            <a:fillRect/>
          </a:stretch>
        </p:blipFill>
        <p:spPr>
          <a:xfrm>
            <a:off x="6144127" y="3785937"/>
            <a:ext cx="5053262" cy="245444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6C7215-BE4A-4B1F-8A3F-4215708C2D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21738" y="185288"/>
            <a:ext cx="1699260" cy="748665"/>
          </a:xfrm>
          <a:prstGeom prst="rect">
            <a:avLst/>
          </a:prstGeom>
        </p:spPr>
      </p:pic>
      <p:sp>
        <p:nvSpPr>
          <p:cNvPr id="4" name="TextBox 3"/>
          <p:cNvSpPr txBox="1"/>
          <p:nvPr/>
        </p:nvSpPr>
        <p:spPr>
          <a:xfrm>
            <a:off x="1588168" y="1628274"/>
            <a:ext cx="7485319" cy="984885"/>
          </a:xfrm>
          <a:prstGeom prst="rect">
            <a:avLst/>
          </a:prstGeom>
          <a:noFill/>
        </p:spPr>
        <p:txBody>
          <a:bodyPr wrap="none" rtlCol="0">
            <a:spAutoFit/>
          </a:bodyPr>
          <a:lstStyle/>
          <a:p>
            <a:r>
              <a:rPr lang="en-US" dirty="0"/>
              <a:t>7.	</a:t>
            </a:r>
            <a:r>
              <a:rPr lang="en-US" sz="2000" b="1" dirty="0"/>
              <a:t>Sign Up</a:t>
            </a:r>
            <a:r>
              <a:rPr lang="en-US" dirty="0"/>
              <a:t>:- This Section is used to signup for the website.</a:t>
            </a:r>
          </a:p>
          <a:p>
            <a:endParaRPr lang="en-US" dirty="0"/>
          </a:p>
          <a:p>
            <a:r>
              <a:rPr lang="en-US" dirty="0"/>
              <a:t>8.	</a:t>
            </a:r>
            <a:r>
              <a:rPr lang="en-US" sz="2000" b="1" dirty="0"/>
              <a:t>Add Venue</a:t>
            </a:r>
            <a:r>
              <a:rPr lang="en-US" dirty="0"/>
              <a:t>:- This section is used to add new available venues in our site. </a:t>
            </a:r>
          </a:p>
        </p:txBody>
      </p:sp>
      <p:pic>
        <p:nvPicPr>
          <p:cNvPr id="5" name="Picture 4" descr="Screenshot (11).png"/>
          <p:cNvPicPr>
            <a:picLocks noChangeAspect="1"/>
          </p:cNvPicPr>
          <p:nvPr/>
        </p:nvPicPr>
        <p:blipFill>
          <a:blip r:embed="rId3" cstate="print"/>
          <a:stretch>
            <a:fillRect/>
          </a:stretch>
        </p:blipFill>
        <p:spPr>
          <a:xfrm>
            <a:off x="810126" y="3858126"/>
            <a:ext cx="4716379" cy="2396790"/>
          </a:xfrm>
          <a:prstGeom prst="rect">
            <a:avLst/>
          </a:prstGeom>
          <a:ln>
            <a:noFill/>
          </a:ln>
          <a:effectLst>
            <a:outerShdw blurRad="292100" dist="139700" dir="2700000" algn="tl" rotWithShape="0">
              <a:srgbClr val="333333">
                <a:alpha val="65000"/>
              </a:srgbClr>
            </a:outerShdw>
          </a:effectLst>
        </p:spPr>
      </p:pic>
      <p:pic>
        <p:nvPicPr>
          <p:cNvPr id="6" name="Picture 5" descr="Screenshot (13).png"/>
          <p:cNvPicPr>
            <a:picLocks noChangeAspect="1"/>
          </p:cNvPicPr>
          <p:nvPr/>
        </p:nvPicPr>
        <p:blipFill>
          <a:blip r:embed="rId4" cstate="print"/>
          <a:stretch>
            <a:fillRect/>
          </a:stretch>
        </p:blipFill>
        <p:spPr>
          <a:xfrm>
            <a:off x="6264442" y="3914274"/>
            <a:ext cx="4531895" cy="23373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6C7215-BE4A-4B1F-8A3F-4215708C2D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5696" y="-31281"/>
            <a:ext cx="1699260" cy="748665"/>
          </a:xfrm>
          <a:prstGeom prst="rect">
            <a:avLst/>
          </a:prstGeom>
        </p:spPr>
      </p:pic>
      <p:sp>
        <p:nvSpPr>
          <p:cNvPr id="6" name="TextBox 5"/>
          <p:cNvSpPr txBox="1"/>
          <p:nvPr/>
        </p:nvSpPr>
        <p:spPr>
          <a:xfrm>
            <a:off x="4156338" y="717384"/>
            <a:ext cx="4189160" cy="584775"/>
          </a:xfrm>
          <a:prstGeom prst="rect">
            <a:avLst/>
          </a:prstGeom>
          <a:noFill/>
        </p:spPr>
        <p:txBody>
          <a:bodyPr wrap="none" rtlCol="0">
            <a:spAutoFit/>
          </a:bodyPr>
          <a:lstStyle/>
          <a:p>
            <a:r>
              <a:rPr lang="en-US" sz="3200" b="1" dirty="0"/>
              <a:t>Code Implementation :-</a:t>
            </a:r>
            <a:endParaRPr lang="en-IN" sz="3200" b="1" dirty="0"/>
          </a:p>
        </p:txBody>
      </p:sp>
      <p:sp>
        <p:nvSpPr>
          <p:cNvPr id="7" name="TextBox 6"/>
          <p:cNvSpPr txBox="1"/>
          <p:nvPr/>
        </p:nvSpPr>
        <p:spPr>
          <a:xfrm>
            <a:off x="1362974" y="2001328"/>
            <a:ext cx="9420046" cy="3785652"/>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The implementation of this project contains React JS.</a:t>
            </a:r>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dirty="0"/>
              <a:t>React is used to create interface of this website.</a:t>
            </a:r>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dirty="0"/>
              <a:t>All the eight sections in this website are created using React JS.</a:t>
            </a:r>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dirty="0"/>
              <a:t>Data fetching and updating is done by the help of </a:t>
            </a:r>
            <a:r>
              <a:rPr lang="en-US" sz="2400" dirty="0" err="1"/>
              <a:t>api</a:t>
            </a:r>
            <a:r>
              <a:rPr lang="en-US" sz="2400" dirty="0"/>
              <a:t>.</a:t>
            </a:r>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dirty="0"/>
              <a:t>Backend of this project is implemented by the help of JSON server.</a:t>
            </a:r>
          </a:p>
          <a:p>
            <a:pPr marL="285750" indent="-285750"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2739493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6C7215-BE4A-4B1F-8A3F-4215708C2D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5696" y="-31281"/>
            <a:ext cx="1699260" cy="748665"/>
          </a:xfrm>
          <a:prstGeom prst="rect">
            <a:avLst/>
          </a:prstGeom>
        </p:spPr>
      </p:pic>
      <p:pic>
        <p:nvPicPr>
          <p:cNvPr id="5" name="Picture 4"/>
          <p:cNvPicPr>
            <a:picLocks noChangeAspect="1"/>
          </p:cNvPicPr>
          <p:nvPr/>
        </p:nvPicPr>
        <p:blipFill>
          <a:blip r:embed="rId3"/>
          <a:stretch>
            <a:fillRect/>
          </a:stretch>
        </p:blipFill>
        <p:spPr>
          <a:xfrm>
            <a:off x="258385" y="681790"/>
            <a:ext cx="5469555" cy="590349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6047117" y="689810"/>
            <a:ext cx="5857840" cy="5895473"/>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3986933" y="50663"/>
            <a:ext cx="3854478" cy="584775"/>
          </a:xfrm>
          <a:prstGeom prst="rect">
            <a:avLst/>
          </a:prstGeom>
          <a:noFill/>
        </p:spPr>
        <p:txBody>
          <a:bodyPr wrap="square" rtlCol="0">
            <a:spAutoFit/>
          </a:bodyPr>
          <a:lstStyle/>
          <a:p>
            <a:pPr algn="ctr"/>
            <a:r>
              <a:rPr lang="en-US" sz="3200" b="1" dirty="0"/>
              <a:t>REACT Code Snippet</a:t>
            </a:r>
            <a:endParaRPr lang="en-IN" sz="3200" b="1" dirty="0"/>
          </a:p>
        </p:txBody>
      </p:sp>
    </p:spTree>
    <p:extLst>
      <p:ext uri="{BB962C8B-B14F-4D97-AF65-F5344CB8AC3E}">
        <p14:creationId xmlns:p14="http://schemas.microsoft.com/office/powerpoint/2010/main" val="22007686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1395</TotalTime>
  <Words>431</Words>
  <Application>Microsoft Office PowerPoint</Application>
  <PresentationFormat>Widescreen</PresentationFormat>
  <Paragraphs>51</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Bahnschrift Condensed</vt:lpstr>
      <vt:lpstr>Bahnschrift Light</vt:lpstr>
      <vt:lpstr>Calibri</vt:lpstr>
      <vt:lpstr>Tw Cen MT</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Himanshu Kaushik</dc:creator>
  <cp:lastModifiedBy>Priyanshu Garg</cp:lastModifiedBy>
  <cp:revision>141</cp:revision>
  <dcterms:created xsi:type="dcterms:W3CDTF">2021-12-05T13:49:37Z</dcterms:created>
  <dcterms:modified xsi:type="dcterms:W3CDTF">2022-10-18T16:44:32Z</dcterms:modified>
</cp:coreProperties>
</file>